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61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19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335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02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282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461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963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0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03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46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966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B80CD-D6E6-4C02-B27B-6C80DEC6A41B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A3D1B-DDE0-4DE1-9F98-5E02C5151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7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836712"/>
            <a:ext cx="4499992" cy="1182644"/>
          </a:xfrm>
        </p:spPr>
        <p:txBody>
          <a:bodyPr>
            <a:noAutofit/>
          </a:bodyPr>
          <a:lstStyle/>
          <a:p>
            <a:r>
              <a:rPr lang="ru-RU" sz="3200" dirty="0" smtClean="0"/>
              <a:t>Итоги школьного </a:t>
            </a:r>
            <a:br>
              <a:rPr lang="ru-RU" sz="3200" dirty="0" smtClean="0"/>
            </a:br>
            <a:r>
              <a:rPr lang="ru-RU" sz="3200" dirty="0" smtClean="0"/>
              <a:t>конкурса «Кадетский авангард»</a:t>
            </a:r>
            <a:br>
              <a:rPr lang="ru-RU" sz="3200" dirty="0" smtClean="0"/>
            </a:br>
            <a:r>
              <a:rPr lang="ru-RU" sz="2400" dirty="0" smtClean="0"/>
              <a:t>1 место-5 класс</a:t>
            </a:r>
            <a:br>
              <a:rPr lang="ru-RU" sz="2400" dirty="0" smtClean="0"/>
            </a:br>
            <a:r>
              <a:rPr lang="ru-RU" sz="2400" dirty="0" smtClean="0"/>
              <a:t>2 место 6А и 11 класс</a:t>
            </a:r>
            <a:br>
              <a:rPr lang="ru-RU" sz="2400" dirty="0" smtClean="0"/>
            </a:br>
            <a:r>
              <a:rPr lang="ru-RU" sz="2400" dirty="0" smtClean="0"/>
              <a:t>3 место -10 класс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кадетский авангард итоги года\IMG_95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8640"/>
            <a:ext cx="435597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кадетский авангард итоги года\IMG_9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73016"/>
            <a:ext cx="4612069" cy="307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кадетский авангард итоги года\IMG_957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7"/>
          <a:stretch/>
        </p:blipFill>
        <p:spPr bwMode="auto">
          <a:xfrm>
            <a:off x="179512" y="2951165"/>
            <a:ext cx="3997034" cy="370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558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Итоги школьного  конкурса «Кадетский авангард» 1 место-5 класс 2 место 6А и 11 класс 3 место -10 класс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школьного  конкурса «Кадетский авангард» 1 место-5 класс 2 место 6А и 11 класс 3 место -10 класс</dc:title>
  <dc:creator>Admin</dc:creator>
  <cp:lastModifiedBy>Admin</cp:lastModifiedBy>
  <cp:revision>1</cp:revision>
  <dcterms:created xsi:type="dcterms:W3CDTF">2017-06-02T07:32:44Z</dcterms:created>
  <dcterms:modified xsi:type="dcterms:W3CDTF">2017-06-02T07:32:57Z</dcterms:modified>
</cp:coreProperties>
</file>